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89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72" r:id="rId9"/>
    <p:sldId id="266" r:id="rId10"/>
    <p:sldId id="273" r:id="rId11"/>
    <p:sldId id="263" r:id="rId12"/>
    <p:sldId id="268" r:id="rId13"/>
    <p:sldId id="269" r:id="rId14"/>
    <p:sldId id="264" r:id="rId15"/>
    <p:sldId id="270" r:id="rId16"/>
    <p:sldId id="274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788"/>
    <p:restoredTop sz="94697"/>
  </p:normalViewPr>
  <p:slideViewPr>
    <p:cSldViewPr snapToGrid="0" snapToObjects="1">
      <p:cViewPr varScale="1">
        <p:scale>
          <a:sx n="76" d="100"/>
          <a:sy n="76" d="100"/>
        </p:scale>
        <p:origin x="208" y="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9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7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63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1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83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4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63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3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5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9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6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5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1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7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EA593FB-DC50-E44A-A0C8-D9CEC635472C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333C3E2E-384D-6F4C-AAC6-108DF76FF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95" r:id="rId1"/>
    <p:sldLayoutId id="2147484896" r:id="rId2"/>
    <p:sldLayoutId id="2147484897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906" r:id="rId12"/>
    <p:sldLayoutId id="2147484907" r:id="rId13"/>
    <p:sldLayoutId id="2147484908" r:id="rId14"/>
    <p:sldLayoutId id="2147484909" r:id="rId15"/>
    <p:sldLayoutId id="2147484910" r:id="rId16"/>
    <p:sldLayoutId id="21474849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423" y="938953"/>
            <a:ext cx="4972607" cy="4980094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Comparing selected Catholic and </a:t>
            </a:r>
            <a:r>
              <a:rPr lang="en-US" sz="3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 Responses to the Outbreak of COVID-19: An Appraisal of Contexts</a:t>
            </a:r>
            <a:b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Aquinas Day Lecture</a:t>
            </a:r>
            <a:b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3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 January, 2021</a:t>
            </a:r>
            <a:br>
              <a:rPr lang="en-GB" sz="3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2261" y="1317171"/>
            <a:ext cx="2701739" cy="4223658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AKIN-OTIKO, </a:t>
            </a:r>
            <a:r>
              <a:rPr lang="en-GB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Akinmayowa</a:t>
            </a:r>
            <a:r>
              <a:rPr lang="en-GB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(OP)</a:t>
            </a:r>
          </a:p>
          <a:p>
            <a:r>
              <a:rPr lang="en-GB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Institute of African and Diaspora Studies (IADS)</a:t>
            </a: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8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B263F-9E38-2D44-A2AA-FBBE6CA8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579" y="1113062"/>
            <a:ext cx="2536723" cy="328195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Dr. YSO Akande, diagnosing and prescribing remedies for COVID-19 </a:t>
            </a:r>
          </a:p>
        </p:txBody>
      </p:sp>
      <p:pic>
        <p:nvPicPr>
          <p:cNvPr id="5" name="Content Placeholder 4" descr="Explaning the diagnosis of COVID-19 and prescribing treatment">
            <a:extLst>
              <a:ext uri="{FF2B5EF4-FFF2-40B4-BE49-F238E27FC236}">
                <a16:creationId xmlns:a16="http://schemas.microsoft.com/office/drawing/2014/main" id="{544C83E7-4B10-3044-8574-A6B01381A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2322" y="2305144"/>
            <a:ext cx="4853180" cy="224459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3261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Coping with 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Catholic Church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Compliance with the COVID-19 protocols.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the effort of government with medical facilities.</a:t>
            </a:r>
          </a:p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Prayers for the end of the Pandemic. </a:t>
            </a: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More sacrifices and herbs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085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Discussions:</a:t>
            </a:r>
            <a:b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ground in responses</a:t>
            </a:r>
            <a:b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>
              <a:solidFill>
                <a:srgbClr val="EBEB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acted for the common good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deployed a blend of faith and reason.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believed that God has roles to play in the diagnosis, treatment and coping with diseases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944628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 b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Uncommon grounds</a:t>
            </a:r>
            <a:r>
              <a:rPr lang="en-GB" sz="2800" b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responses</a:t>
            </a:r>
            <a:endParaRPr lang="en-US" sz="2800" b="1">
              <a:solidFill>
                <a:srgbClr val="EBEB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differences between the two approaches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contexts are quite different </a:t>
            </a:r>
          </a:p>
        </p:txBody>
      </p:sp>
    </p:spTree>
    <p:extLst>
      <p:ext uri="{BB962C8B-B14F-4D97-AF65-F5344CB8AC3E}">
        <p14:creationId xmlns:p14="http://schemas.microsoft.com/office/powerpoint/2010/main" val="37899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worked for the ‘Common Good’ even though they had very different approaches.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and creed are crucial for the understanding of what has been done.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nature of the Nigerian society, it is pluralistic in terms of religion.</a:t>
            </a:r>
          </a:p>
        </p:txBody>
      </p:sp>
    </p:spTree>
    <p:extLst>
      <p:ext uri="{BB962C8B-B14F-4D97-AF65-F5344CB8AC3E}">
        <p14:creationId xmlns:p14="http://schemas.microsoft.com/office/powerpoint/2010/main" val="1869792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empirically assess the impact of Prayers on COVID-19.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Faith tells us that God has answered our prayers,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Babaláwo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tell us that their sacrifices are working.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tells us that all we need is the protocol and the curve will flatten.</a:t>
            </a:r>
          </a:p>
        </p:txBody>
      </p:sp>
    </p:spTree>
    <p:extLst>
      <p:ext uri="{BB962C8B-B14F-4D97-AF65-F5344CB8AC3E}">
        <p14:creationId xmlns:p14="http://schemas.microsoft.com/office/powerpoint/2010/main" val="1819414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9CE06B-B626-1E45-9082-D2CF5655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endParaRPr lang="en-NG" sz="280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09C05-D1D2-EE4F-997B-F855557F1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pPr algn="just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you understand what they have been doing, theologians should help evaluate these responses so as to know the next step to take. </a:t>
            </a:r>
            <a:endParaRPr lang="en-NG" sz="3200" dirty="0"/>
          </a:p>
        </p:txBody>
      </p:sp>
    </p:spTree>
    <p:extLst>
      <p:ext uri="{BB962C8B-B14F-4D97-AF65-F5344CB8AC3E}">
        <p14:creationId xmlns:p14="http://schemas.microsoft.com/office/powerpoint/2010/main" val="188260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3604" y="3244334"/>
            <a:ext cx="4756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3600" dirty="0"/>
              <a:t>Thank you for your time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7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a rude shock to the world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Researches in the area of health and finance abound.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focus: Catholic Church and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traditional religion of the Yoruba)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these two religions?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have both played prominent roles in the course of COVID-19.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have acted for the ‘common good’ of all beyond their members. </a:t>
            </a:r>
          </a:p>
        </p:txBody>
      </p:sp>
    </p:spTree>
    <p:extLst>
      <p:ext uri="{BB962C8B-B14F-4D97-AF65-F5344CB8AC3E}">
        <p14:creationId xmlns:p14="http://schemas.microsoft.com/office/powerpoint/2010/main" val="2521644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judge responses without considering the the reality of religious pluralism.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to tell if their actions worked as we still have COVID-19 with us.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reactions often ignore the context of each religion.</a:t>
            </a:r>
          </a:p>
        </p:txBody>
      </p:sp>
    </p:spTree>
    <p:extLst>
      <p:ext uri="{BB962C8B-B14F-4D97-AF65-F5344CB8AC3E}">
        <p14:creationId xmlns:p14="http://schemas.microsoft.com/office/powerpoint/2010/main" val="420760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and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responses of the Catholic Church and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to:</a:t>
            </a:r>
          </a:p>
          <a:p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diagnoses, ii) treatment and iii) Coping with COVID-19.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studies; data derived from FGDs (Priests from Lagos),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Babaláwo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(Lagos and Ibadan) and videos of responses.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Common Good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0633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“as a religion is the worship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Olódùmarè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 is called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Òrìsà-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Òkè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divinity above)” (Akin-Otiko, 2015:39).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Babaláwo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Ifá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priest who engages in divination and sacrifices for people.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Catholic Church: The Catholic Church, “sometimes referred to as the Roman Catholic Church.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800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Findings: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Catholic Church: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aligned with the positions of healthcare providers and scientist; encouraged all to do the same because of her mission to the all creation. </a:t>
            </a:r>
          </a:p>
          <a:p>
            <a:endParaRPr lang="en-GB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Diagnosis was done through divination; the understanding of disease aetiologies within the confines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wide.</a:t>
            </a:r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53805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GB" sz="1500" b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Treatment/Prescriptions </a:t>
            </a:r>
            <a:endParaRPr lang="en-US" sz="1500">
              <a:solidFill>
                <a:srgbClr val="EBEB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Autofit/>
          </a:bodyPr>
          <a:lstStyle/>
          <a:p>
            <a:pPr algn="just"/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Catholic Church</a:t>
            </a:r>
            <a:r>
              <a:rPr lang="x-none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two purposes, salvation here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eschatological one.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Salvation here - composed a prayer, offer masses, devotions to the Holy Eucharist and the Rosary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Encouraging COVID-19 Protocol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Eschatological </a:t>
            </a:r>
            <a:r>
              <a:rPr lang="mr-IN" sz="2400" dirty="0">
                <a:latin typeface="Times New Roman" panose="02020603050405020304" pitchFamily="18" charset="0"/>
              </a:rPr>
              <a:t>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Prayer for the repose of the dead and ‘will die’ from COVID-19.</a:t>
            </a:r>
          </a:p>
        </p:txBody>
      </p:sp>
    </p:spTree>
    <p:extLst>
      <p:ext uri="{BB962C8B-B14F-4D97-AF65-F5344CB8AC3E}">
        <p14:creationId xmlns:p14="http://schemas.microsoft.com/office/powerpoint/2010/main" val="29422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D26E29-3E92-2146-9042-3D61CBA42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579" y="1113062"/>
            <a:ext cx="2536723" cy="328195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Fr. Anthony Manuppella preparing to fly with the Eucharist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0B9F421-3886-824D-A9B7-CD9B4EF20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2322" y="2305144"/>
            <a:ext cx="4853180" cy="224459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0308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1942938" y="1881194"/>
            <a:ext cx="3299407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122264" y="751601"/>
            <a:ext cx="6053670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9144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9E80E9-AD9D-A148-BDD3-D1E6F515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65" y="1130603"/>
            <a:ext cx="2506831" cy="4596794"/>
          </a:xfrm>
        </p:spPr>
        <p:txBody>
          <a:bodyPr anchor="ctr">
            <a:normAutofit/>
          </a:bodyPr>
          <a:lstStyle/>
          <a:p>
            <a:r>
              <a:rPr lang="en-GB" sz="1500" b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Treatment/Prescriptions </a:t>
            </a:r>
            <a:endParaRPr lang="x-none" sz="1500">
              <a:solidFill>
                <a:srgbClr val="EBEB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E1A4C-2DFF-4341-B657-72C88A8C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557" y="437513"/>
            <a:ext cx="4126961" cy="5954325"/>
          </a:xfrm>
        </p:spPr>
        <p:txBody>
          <a:bodyPr anchor="ctr">
            <a:normAutofit/>
          </a:bodyPr>
          <a:lstStyle/>
          <a:p>
            <a:r>
              <a:rPr lang="en-GB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Àdìmúlà: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Divination</a:t>
            </a:r>
            <a:r>
              <a:rPr lang="x-non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spirit responsible and make required sacrifices to appease the spirit.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Herbs and native remedies</a:t>
            </a:r>
          </a:p>
          <a:p>
            <a:r>
              <a:rPr lang="en-GB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Ìwúre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(prayer)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goes with everything that is done, because it is believed that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Olódùmarè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the final say in everything.</a:t>
            </a:r>
            <a:endParaRPr lang="x-none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20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{A9B7361E-1E7F-AE47-81B9-368232EA4095}tf10001076</Template>
  <TotalTime>2221</TotalTime>
  <Words>660</Words>
  <Application>Microsoft Macintosh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Ion Boardroom</vt:lpstr>
      <vt:lpstr>Comparing selected Catholic and Àdìmúlà Responses to the Outbreak of COVID-19: An Appraisal of Contexts  Aquinas Day Lecture 28th January, 2021 </vt:lpstr>
      <vt:lpstr>Introduction</vt:lpstr>
      <vt:lpstr>Problem</vt:lpstr>
      <vt:lpstr>Focus and Methodology</vt:lpstr>
      <vt:lpstr>Basic Concepts</vt:lpstr>
      <vt:lpstr>Findings: Diagnosis</vt:lpstr>
      <vt:lpstr>Treatment/Prescriptions </vt:lpstr>
      <vt:lpstr>Fr. Anthony Manuppella preparing to fly with the Eucharist </vt:lpstr>
      <vt:lpstr>Treatment/Prescriptions </vt:lpstr>
      <vt:lpstr>Dr. YSO Akande, diagnosing and prescribing remedies for COVID-19 </vt:lpstr>
      <vt:lpstr>Coping with COVID-19</vt:lpstr>
      <vt:lpstr>Discussions: Common ground in responses </vt:lpstr>
      <vt:lpstr>Uncommon grounds in responses</vt:lpstr>
      <vt:lpstr>Evaluation</vt:lpstr>
      <vt:lpstr>Conclusion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selected Catholic and Àdìmúlà Responses to the Outbreak of COVID-19: An Appraisal of Contexts  Aquinas Day Lecture 28th January, 2021 </dc:title>
  <dc:creator>Paul Akin-Otiko</dc:creator>
  <cp:lastModifiedBy>Father  Peter</cp:lastModifiedBy>
  <cp:revision>50</cp:revision>
  <dcterms:created xsi:type="dcterms:W3CDTF">2021-01-12T09:56:25Z</dcterms:created>
  <dcterms:modified xsi:type="dcterms:W3CDTF">2021-01-28T08:44:10Z</dcterms:modified>
</cp:coreProperties>
</file>